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7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4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0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9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2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9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3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1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7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0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CEE4-DF8B-E047-8931-E266684E2D72}" type="datetimeFigureOut">
              <a:rPr lang="en-US" smtClean="0"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DAE3-CF75-EB44-8C61-5AE4F8199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7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MUN Resolutions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8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27 at 11.10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867"/>
            <a:ext cx="8699500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5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27 at 11.10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0"/>
            <a:ext cx="8724900" cy="2324100"/>
          </a:xfrm>
          <a:prstGeom prst="rect">
            <a:avLst/>
          </a:prstGeom>
        </p:spPr>
      </p:pic>
      <p:pic>
        <p:nvPicPr>
          <p:cNvPr id="5" name="Picture 4" descr="Screen Shot 2015-10-27 at 11.11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4100"/>
            <a:ext cx="87122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0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resolution is a document in which you propose </a:t>
            </a:r>
            <a:r>
              <a:rPr lang="en-US" b="1" dirty="0" smtClean="0"/>
              <a:t>solutions</a:t>
            </a:r>
            <a:r>
              <a:rPr lang="en-US" dirty="0" smtClean="0"/>
              <a:t> to the problem. It is an </a:t>
            </a:r>
            <a:r>
              <a:rPr lang="en-US" b="1" dirty="0" smtClean="0"/>
              <a:t>action plan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the result of a group of like-minded delegates who collaborate on one topic in order to come up with a comprehensive solution. (</a:t>
            </a:r>
            <a:r>
              <a:rPr lang="en-US" b="1" dirty="0" smtClean="0"/>
              <a:t>LOBBYING AND MERGING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5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format of a resolution?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 parts: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preambulatory</a:t>
            </a:r>
            <a:r>
              <a:rPr lang="en-US" dirty="0" smtClean="0"/>
              <a:t> clauses: gives </a:t>
            </a:r>
            <a:r>
              <a:rPr lang="en-US" b="1" dirty="0" smtClean="0"/>
              <a:t>background</a:t>
            </a:r>
            <a:r>
              <a:rPr lang="en-US" dirty="0" smtClean="0"/>
              <a:t> to the topic; answers “Why?”. Use hard facts like statistics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operative</a:t>
            </a:r>
            <a:r>
              <a:rPr lang="en-US" dirty="0" smtClean="0"/>
              <a:t> clauses: proposes </a:t>
            </a:r>
            <a:r>
              <a:rPr lang="en-US" b="1" dirty="0" smtClean="0"/>
              <a:t>solutions</a:t>
            </a:r>
            <a:r>
              <a:rPr lang="en-US" dirty="0" smtClean="0"/>
              <a:t> to the problem; answers the questions “What? How?” etc.. Don’t be vague, this is the chance to show real answers. Use sub-clauses.</a:t>
            </a:r>
          </a:p>
        </p:txBody>
      </p:sp>
    </p:spTree>
    <p:extLst>
      <p:ext uri="{BB962C8B-B14F-4D97-AF65-F5344CB8AC3E}">
        <p14:creationId xmlns:p14="http://schemas.microsoft.com/office/powerpoint/2010/main" val="224170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write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Research </a:t>
            </a:r>
            <a:r>
              <a:rPr lang="en-US" b="1" dirty="0" smtClean="0"/>
              <a:t>your country’s stance </a:t>
            </a:r>
            <a:r>
              <a:rPr lang="en-US" dirty="0" smtClean="0"/>
              <a:t>on the issue. You represent your country, not your own opinions.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does your </a:t>
            </a:r>
            <a:r>
              <a:rPr lang="en-US" b="1" dirty="0" smtClean="0"/>
              <a:t>country feel about </a:t>
            </a:r>
            <a:r>
              <a:rPr lang="en-US" dirty="0" smtClean="0"/>
              <a:t>the topic? What do you feel your country is doing about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</a:t>
            </a:r>
            <a:r>
              <a:rPr lang="en-US" b="1" dirty="0" smtClean="0"/>
              <a:t>the arguments against </a:t>
            </a:r>
            <a:r>
              <a:rPr lang="en-US" dirty="0" smtClean="0"/>
              <a:t>your country’s stance? Can you disprove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1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going to be debated?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are the Main Submitter, you first </a:t>
            </a:r>
            <a:r>
              <a:rPr lang="en-US" b="1" dirty="0" smtClean="0"/>
              <a:t>read out </a:t>
            </a:r>
            <a:r>
              <a:rPr lang="en-US" dirty="0" smtClean="0"/>
              <a:t>the operative clauses, then </a:t>
            </a:r>
            <a:r>
              <a:rPr lang="en-US" b="1" dirty="0" smtClean="0"/>
              <a:t>explain</a:t>
            </a:r>
            <a:r>
              <a:rPr lang="en-US" dirty="0" smtClean="0"/>
              <a:t> to everyone why you think the resolution is good; </a:t>
            </a:r>
            <a:r>
              <a:rPr lang="en-US" b="1" dirty="0" smtClean="0"/>
              <a:t>summarize</a:t>
            </a:r>
            <a:r>
              <a:rPr lang="en-US" dirty="0" smtClean="0"/>
              <a:t> the main </a:t>
            </a:r>
            <a:r>
              <a:rPr lang="en-US" dirty="0" smtClean="0"/>
              <a:t>points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are going to be </a:t>
            </a:r>
            <a:r>
              <a:rPr lang="en-US" b="1" dirty="0" smtClean="0"/>
              <a:t>asked questions</a:t>
            </a:r>
            <a:r>
              <a:rPr lang="en-US" dirty="0" smtClean="0"/>
              <a:t>. Prepare yourself to answer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9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Anything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is a </a:t>
            </a:r>
            <a:r>
              <a:rPr lang="en-US" b="1" dirty="0" smtClean="0"/>
              <a:t>list of specific initiating phrases </a:t>
            </a:r>
            <a:r>
              <a:rPr lang="en-US" dirty="0" smtClean="0"/>
              <a:t>you have to use at the beginning of each clause. You always have to use these</a:t>
            </a:r>
            <a:r>
              <a:rPr lang="en-US" dirty="0" smtClean="0"/>
              <a:t>. Note that binding words like “decides” or “demands” is not allowed (except for SC)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resolution is </a:t>
            </a:r>
            <a:r>
              <a:rPr lang="en-US" b="1" dirty="0" smtClean="0"/>
              <a:t>ONE long sentence</a:t>
            </a:r>
            <a:r>
              <a:rPr lang="en-US" dirty="0" smtClean="0"/>
              <a:t>. There are NO full stops until the end.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Do not be unrealistic</a:t>
            </a:r>
            <a:r>
              <a:rPr lang="en-US" dirty="0" smtClean="0"/>
              <a:t>. Use good solutions, but that you believe can actually be implemented.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5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27 at 11.10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4628"/>
            <a:ext cx="9144000" cy="101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6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27 at 11.10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6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2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27 at 11.10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967"/>
            <a:ext cx="8724900" cy="591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3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325</Words>
  <Application>Microsoft Macintosh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MUN Resolutions</vt:lpstr>
      <vt:lpstr>What is a resolution?</vt:lpstr>
      <vt:lpstr>What is the format of a resolution?</vt:lpstr>
      <vt:lpstr>How do I write one?</vt:lpstr>
      <vt:lpstr>How is it going to be debated?</vt:lpstr>
      <vt:lpstr>Anything else?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 Resolutions</dc:title>
  <dc:creator>Indhira Banares</dc:creator>
  <cp:lastModifiedBy>Indhira Banares</cp:lastModifiedBy>
  <cp:revision>12</cp:revision>
  <dcterms:created xsi:type="dcterms:W3CDTF">2015-10-27T12:49:41Z</dcterms:created>
  <dcterms:modified xsi:type="dcterms:W3CDTF">2015-10-27T15:17:25Z</dcterms:modified>
</cp:coreProperties>
</file>